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s?tag=raspberry" TargetMode="External"/><Relationship Id="rId2" Type="http://schemas.openxmlformats.org/officeDocument/2006/relationships/hyperlink" Target="http://www.instructables.com/id/Raspberry-Pi-Project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C6A2F-EAD0-4088-A85C-92655E936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RASPbERRY</a:t>
            </a:r>
            <a:r>
              <a:rPr lang="en-US" altLang="ko-KR" dirty="0"/>
              <a:t> Pi </a:t>
            </a:r>
            <a:r>
              <a:rPr lang="ko-KR" altLang="en-US" dirty="0" err="1"/>
              <a:t>모듬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21C044-58E3-47C8-ADB3-3D5B536E8E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인터넷 프로젝트 조사</a:t>
            </a:r>
          </a:p>
        </p:txBody>
      </p:sp>
    </p:spTree>
    <p:extLst>
      <p:ext uri="{BB962C8B-B14F-4D97-AF65-F5344CB8AC3E}">
        <p14:creationId xmlns:p14="http://schemas.microsoft.com/office/powerpoint/2010/main" val="363431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4CE516-C725-4D29-AA32-F729A7A863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1D6CD-3D20-4ADC-8A45-9ED56381FC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992"/>
            <a:ext cx="5130800" cy="5570753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3DDC-19A1-4FDA-979B-54CB234A9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0527" y="640992"/>
            <a:ext cx="5139475" cy="556796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32FB4209-B9F8-4664-A443-5DF552CA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39" y="801859"/>
            <a:ext cx="4771984" cy="5243939"/>
          </a:xfrm>
          <a:prstGeom prst="rect">
            <a:avLst/>
          </a:prstGeom>
        </p:spPr>
      </p:pic>
      <p:pic>
        <p:nvPicPr>
          <p:cNvPr id="5" name="그림 4" descr="실내, 테이블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6E3EE357-F33B-465C-95EB-2E42069E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" y="801859"/>
            <a:ext cx="4758874" cy="5243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DC923-9F7A-44DA-9FA2-147C97188825}"/>
              </a:ext>
            </a:extLst>
          </p:cNvPr>
          <p:cNvSpPr txBox="1"/>
          <p:nvPr/>
        </p:nvSpPr>
        <p:spPr>
          <a:xfrm>
            <a:off x="909430" y="84483"/>
            <a:ext cx="53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http://www.itworld.co.kr/slideshow/96906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83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4CE516-C725-4D29-AA32-F729A7A863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1D6CD-3D20-4ADC-8A45-9ED56381FC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992"/>
            <a:ext cx="5130800" cy="5570753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3DDC-19A1-4FDA-979B-54CB234A9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0527" y="640992"/>
            <a:ext cx="5139475" cy="556796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DC923-9F7A-44DA-9FA2-147C97188825}"/>
              </a:ext>
            </a:extLst>
          </p:cNvPr>
          <p:cNvSpPr txBox="1"/>
          <p:nvPr/>
        </p:nvSpPr>
        <p:spPr>
          <a:xfrm>
            <a:off x="909430" y="84483"/>
            <a:ext cx="53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http://www.itworld.co.kr/slideshow/96906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5903E-E94F-45C7-8A9A-AABD9893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" y="640992"/>
            <a:ext cx="5130800" cy="5567965"/>
          </a:xfrm>
          <a:prstGeom prst="rect">
            <a:avLst/>
          </a:prstGeom>
        </p:spPr>
      </p:pic>
      <p:pic>
        <p:nvPicPr>
          <p:cNvPr id="8" name="그림 7" descr="실내, 사람이(가) 표시된 사진&#10;&#10;높은 신뢰도로 생성된 설명">
            <a:extLst>
              <a:ext uri="{FF2B5EF4-FFF2-40B4-BE49-F238E27FC236}">
                <a16:creationId xmlns:a16="http://schemas.microsoft.com/office/drawing/2014/main" id="{F1732876-DFE6-4BB6-979D-FA08D436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640992"/>
            <a:ext cx="5130800" cy="55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4CE516-C725-4D29-AA32-F729A7A863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1D6CD-3D20-4ADC-8A45-9ED56381FC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992"/>
            <a:ext cx="5130800" cy="5570753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3DDC-19A1-4FDA-979B-54CB234A9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0527" y="640992"/>
            <a:ext cx="5139475" cy="556796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DC923-9F7A-44DA-9FA2-147C97188825}"/>
              </a:ext>
            </a:extLst>
          </p:cNvPr>
          <p:cNvSpPr txBox="1"/>
          <p:nvPr/>
        </p:nvSpPr>
        <p:spPr>
          <a:xfrm>
            <a:off x="909430" y="84483"/>
            <a:ext cx="53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http://www.itworld.co.kr/slideshow/96906</a:t>
            </a:r>
            <a:endParaRPr lang="ko-KR" altLang="en-US" dirty="0"/>
          </a:p>
        </p:txBody>
      </p:sp>
      <p:pic>
        <p:nvPicPr>
          <p:cNvPr id="3" name="그림 2" descr="실내, 테이블, 책상, 병이(가) 표시된 사진&#10;&#10;매우 높은 신뢰도로 생성된 설명">
            <a:extLst>
              <a:ext uri="{FF2B5EF4-FFF2-40B4-BE49-F238E27FC236}">
                <a16:creationId xmlns:a16="http://schemas.microsoft.com/office/drawing/2014/main" id="{0F12BE45-F4E8-48D8-918A-656CB4B8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9043"/>
            <a:ext cx="5128007" cy="5567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646E8F-F0DE-4FBA-93A6-F130CA17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640993"/>
            <a:ext cx="5130800" cy="55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9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4CE516-C725-4D29-AA32-F729A7A863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1D6CD-3D20-4ADC-8A45-9ED56381FC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992"/>
            <a:ext cx="5130800" cy="5570753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3DDC-19A1-4FDA-979B-54CB234A9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0527" y="640992"/>
            <a:ext cx="5139475" cy="556796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DC923-9F7A-44DA-9FA2-147C97188825}"/>
              </a:ext>
            </a:extLst>
          </p:cNvPr>
          <p:cNvSpPr txBox="1"/>
          <p:nvPr/>
        </p:nvSpPr>
        <p:spPr>
          <a:xfrm>
            <a:off x="909430" y="84483"/>
            <a:ext cx="53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http://www.ciokorea.com/slideshow/28910</a:t>
            </a:r>
            <a:endParaRPr lang="ko-KR" altLang="en-US" dirty="0"/>
          </a:p>
        </p:txBody>
      </p:sp>
      <p:pic>
        <p:nvPicPr>
          <p:cNvPr id="4" name="그림 3" descr="실내, 모니터, 테이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34A7947B-CE4F-4B89-8ABF-75DCF0C1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0992"/>
            <a:ext cx="5139475" cy="5567965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0AC6FEF-53E9-4AE2-8C01-92E83621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08" y="646255"/>
            <a:ext cx="5133593" cy="55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4CE516-C725-4D29-AA32-F729A7A863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1D6CD-3D20-4ADC-8A45-9ED56381FC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992"/>
            <a:ext cx="5130800" cy="5570753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3DDC-19A1-4FDA-979B-54CB234A9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0527" y="640992"/>
            <a:ext cx="5139475" cy="556796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DC923-9F7A-44DA-9FA2-147C97188825}"/>
              </a:ext>
            </a:extLst>
          </p:cNvPr>
          <p:cNvSpPr txBox="1"/>
          <p:nvPr/>
        </p:nvSpPr>
        <p:spPr>
          <a:xfrm>
            <a:off x="909430" y="84483"/>
            <a:ext cx="53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http://www.ciokorea.com/slideshow/28910</a:t>
            </a:r>
            <a:endParaRPr lang="ko-KR" altLang="en-US" dirty="0"/>
          </a:p>
        </p:txBody>
      </p:sp>
      <p:pic>
        <p:nvPicPr>
          <p:cNvPr id="3" name="그림 2" descr="테이블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1A5DE905-005E-497D-AFDA-F253B301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0992"/>
            <a:ext cx="5139475" cy="5567965"/>
          </a:xfrm>
          <a:prstGeom prst="rect">
            <a:avLst/>
          </a:prstGeom>
        </p:spPr>
      </p:pic>
      <p:pic>
        <p:nvPicPr>
          <p:cNvPr id="7" name="그림 6" descr="벽, 실내, 앉아있는, 컴퓨터이(가) 표시된 사진&#10;&#10;높은 신뢰도로 생성된 설명">
            <a:extLst>
              <a:ext uri="{FF2B5EF4-FFF2-40B4-BE49-F238E27FC236}">
                <a16:creationId xmlns:a16="http://schemas.microsoft.com/office/drawing/2014/main" id="{F88FEBD6-6AE0-43F9-919A-4A7C2965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61" y="640991"/>
            <a:ext cx="5150942" cy="55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9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87A65-0556-44CC-816D-9F9B420E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A977E-B99D-4376-A83A-208BD680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http://www.instructables.com/id/Raspberry-Pi-Projects/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https://hackaday.io/projects?tag=raspberry</a:t>
            </a:r>
            <a:endParaRPr lang="en-US" altLang="ko-KR" dirty="0"/>
          </a:p>
          <a:p>
            <a:r>
              <a:rPr lang="en-US" altLang="ko-KR" dirty="0"/>
              <a:t>https://www.raspberrypi.org/resources/make/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2167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</TotalTime>
  <Words>104</Words>
  <Application>Microsoft Office PowerPoint</Application>
  <PresentationFormat>와이드스크린</PresentationFormat>
  <Paragraphs>11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Gill Sans MT</vt:lpstr>
      <vt:lpstr>갤러리</vt:lpstr>
      <vt:lpstr>RASPbERRY Pi 모듬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유용한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한지호</dc:creator>
  <cp:lastModifiedBy>한지호</cp:lastModifiedBy>
  <cp:revision>6</cp:revision>
  <dcterms:created xsi:type="dcterms:W3CDTF">2017-11-08T12:04:39Z</dcterms:created>
  <dcterms:modified xsi:type="dcterms:W3CDTF">2017-11-08T12:43:48Z</dcterms:modified>
</cp:coreProperties>
</file>